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148B98C-1B1B-7A43-B7E4-807A58EB1F85}" type="slidenum">
              <a:rPr kumimoji="1" lang="en-US" altLang="en-US"/>
              <a:pPr lvl="0">
                <a:defRPr/>
              </a:pPr>
              <a:t>21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5.png"  /><Relationship Id="rId11" Type="http://schemas.openxmlformats.org/officeDocument/2006/relationships/image" Target="../media/image116.png"  /><Relationship Id="rId2" Type="http://schemas.openxmlformats.org/officeDocument/2006/relationships/image" Target="../media/image109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Relationship Id="rId5" Type="http://schemas.openxmlformats.org/officeDocument/2006/relationships/image" Target="../media/image47.png"  /><Relationship Id="rId6" Type="http://schemas.openxmlformats.org/officeDocument/2006/relationships/image" Target="../media/image111.png"  /><Relationship Id="rId7" Type="http://schemas.openxmlformats.org/officeDocument/2006/relationships/image" Target="../media/image112.png"  /><Relationship Id="rId8" Type="http://schemas.openxmlformats.org/officeDocument/2006/relationships/image" Target="../media/image113.png"  /><Relationship Id="rId9" Type="http://schemas.openxmlformats.org/officeDocument/2006/relationships/image" Target="../media/image11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7.png"  /><Relationship Id="rId2" Type="http://schemas.openxmlformats.org/officeDocument/2006/relationships/image" Target="../media/image47.png"  /><Relationship Id="rId3" Type="http://schemas.openxmlformats.org/officeDocument/2006/relationships/image" Target="../media/image120.png"  /><Relationship Id="rId4" Type="http://schemas.openxmlformats.org/officeDocument/2006/relationships/image" Target="../media/image121.png"  /><Relationship Id="rId5" Type="http://schemas.openxmlformats.org/officeDocument/2006/relationships/image" Target="../media/image122.png"  /><Relationship Id="rId6" Type="http://schemas.openxmlformats.org/officeDocument/2006/relationships/image" Target="../media/image123.png"  /><Relationship Id="rId7" Type="http://schemas.openxmlformats.org/officeDocument/2006/relationships/image" Target="../media/image124.png"  /><Relationship Id="rId8" Type="http://schemas.openxmlformats.org/officeDocument/2006/relationships/image" Target="../media/image125.png"  /><Relationship Id="rId9" Type="http://schemas.openxmlformats.org/officeDocument/2006/relationships/image" Target="../media/image1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6.png"  /><Relationship Id="rId11" Type="http://schemas.openxmlformats.org/officeDocument/2006/relationships/image" Target="../media/image137.png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png"  /><Relationship Id="rId8" Type="http://schemas.openxmlformats.org/officeDocument/2006/relationships/image" Target="../media/image134.png"  /><Relationship Id="rId9" Type="http://schemas.openxmlformats.org/officeDocument/2006/relationships/image" Target="../media/image1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6.png"  /><Relationship Id="rId11" Type="http://schemas.openxmlformats.org/officeDocument/2006/relationships/image" Target="../media/image147.png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Relationship Id="rId9" Type="http://schemas.openxmlformats.org/officeDocument/2006/relationships/image" Target="../media/image14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png"  /><Relationship Id="rId11" Type="http://schemas.openxmlformats.org/officeDocument/2006/relationships/image" Target="../media/image157.png"  /><Relationship Id="rId12" Type="http://schemas.openxmlformats.org/officeDocument/2006/relationships/image" Target="../media/image158.png"  /><Relationship Id="rId13" Type="http://schemas.openxmlformats.org/officeDocument/2006/relationships/image" Target="../media/image159.png"  /><Relationship Id="rId14" Type="http://schemas.openxmlformats.org/officeDocument/2006/relationships/image" Target="../media/image160.png"  /><Relationship Id="rId15" Type="http://schemas.openxmlformats.org/officeDocument/2006/relationships/image" Target="../media/image161.png"  /><Relationship Id="rId16" Type="http://schemas.openxmlformats.org/officeDocument/2006/relationships/image" Target="../media/image162.png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70.jpeg"  /><Relationship Id="rId11" Type="http://schemas.openxmlformats.org/officeDocument/2006/relationships/image" Target="../media/image171.jpeg"  /><Relationship Id="rId12" Type="http://schemas.openxmlformats.org/officeDocument/2006/relationships/image" Target="../media/image172.png"  /><Relationship Id="rId13" Type="http://schemas.openxmlformats.org/officeDocument/2006/relationships/image" Target="../media/image173.jpeg"  /><Relationship Id="rId14" Type="http://schemas.openxmlformats.org/officeDocument/2006/relationships/image" Target="../media/image174.png"  /><Relationship Id="rId15" Type="http://schemas.openxmlformats.org/officeDocument/2006/relationships/image" Target="../media/image175.png"  /><Relationship Id="rId16" Type="http://schemas.openxmlformats.org/officeDocument/2006/relationships/image" Target="../media/image176.jpeg"  /><Relationship Id="rId17" Type="http://schemas.openxmlformats.org/officeDocument/2006/relationships/image" Target="../media/image177.png"  /><Relationship Id="rId18" Type="http://schemas.openxmlformats.org/officeDocument/2006/relationships/image" Target="../media/image178.png"  /><Relationship Id="rId19" Type="http://schemas.openxmlformats.org/officeDocument/2006/relationships/image" Target="../media/image179.png"  /><Relationship Id="rId2" Type="http://schemas.openxmlformats.org/officeDocument/2006/relationships/image" Target="../media/image6.png"  /><Relationship Id="rId20" Type="http://schemas.openxmlformats.org/officeDocument/2006/relationships/image" Target="../media/image180.jpeg"  /><Relationship Id="rId3" Type="http://schemas.openxmlformats.org/officeDocument/2006/relationships/image" Target="../media/image163.png"  /><Relationship Id="rId4" Type="http://schemas.openxmlformats.org/officeDocument/2006/relationships/image" Target="../media/image164.jpeg"  /><Relationship Id="rId5" Type="http://schemas.openxmlformats.org/officeDocument/2006/relationships/image" Target="../media/image165.jpeg"  /><Relationship Id="rId6" Type="http://schemas.openxmlformats.org/officeDocument/2006/relationships/image" Target="../media/image166.jpeg"  /><Relationship Id="rId7" Type="http://schemas.openxmlformats.org/officeDocument/2006/relationships/image" Target="../media/image167.jpeg"  /><Relationship Id="rId8" Type="http://schemas.openxmlformats.org/officeDocument/2006/relationships/image" Target="../media/image168.jpeg"  /><Relationship Id="rId9" Type="http://schemas.openxmlformats.org/officeDocument/2006/relationships/image" Target="../media/image16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Relationship Id="rId5" Type="http://schemas.openxmlformats.org/officeDocument/2006/relationships/image" Target="../media/image18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4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8.tif"  /><Relationship Id="rId3" Type="http://schemas.openxmlformats.org/officeDocument/2006/relationships/image" Target="../media/image6.png"  /><Relationship Id="rId4" Type="http://schemas.openxmlformats.org/officeDocument/2006/relationships/image" Target="../media/image18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3.png"  /><Relationship Id="rId12" Type="http://schemas.openxmlformats.org/officeDocument/2006/relationships/image" Target="../media/image10.png"  /><Relationship Id="rId13" Type="http://schemas.openxmlformats.org/officeDocument/2006/relationships/image" Target="../media/image14.png"  /><Relationship Id="rId14" Type="http://schemas.openxmlformats.org/officeDocument/2006/relationships/image" Target="../media/image10.png"  /><Relationship Id="rId15" Type="http://schemas.openxmlformats.org/officeDocument/2006/relationships/image" Target="../media/image15.png"  /><Relationship Id="rId16" Type="http://schemas.openxmlformats.org/officeDocument/2006/relationships/image" Target="../media/image10.png"  /><Relationship Id="rId17" Type="http://schemas.openxmlformats.org/officeDocument/2006/relationships/image" Target="../media/image16.png"  /><Relationship Id="rId18" Type="http://schemas.openxmlformats.org/officeDocument/2006/relationships/image" Target="../media/image10.png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0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90.tif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191.t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192.tif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.pn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13" Type="http://schemas.openxmlformats.org/officeDocument/2006/relationships/image" Target="../media/image26.png"  /><Relationship Id="rId14" Type="http://schemas.openxmlformats.org/officeDocument/2006/relationships/image" Target="../media/image27.png"  /><Relationship Id="rId15" Type="http://schemas.openxmlformats.org/officeDocument/2006/relationships/image" Target="../media/image28.png"  /><Relationship Id="rId16" Type="http://schemas.openxmlformats.org/officeDocument/2006/relationships/image" Target="../media/image29.png"  /><Relationship Id="rId17" Type="http://schemas.openxmlformats.org/officeDocument/2006/relationships/image" Target="../media/image30.png"  /><Relationship Id="rId18" Type="http://schemas.openxmlformats.org/officeDocument/2006/relationships/image" Target="../media/image31.png"  /><Relationship Id="rId19" Type="http://schemas.openxmlformats.org/officeDocument/2006/relationships/image" Target="../media/image32.png"  /><Relationship Id="rId2" Type="http://schemas.openxmlformats.org/officeDocument/2006/relationships/image" Target="../media/image6.png"  /><Relationship Id="rId20" Type="http://schemas.openxmlformats.org/officeDocument/2006/relationships/image" Target="../media/image33.png"  /><Relationship Id="rId3" Type="http://schemas.openxmlformats.org/officeDocument/2006/relationships/image" Target="../media/image17.png"  /><Relationship Id="rId4" Type="http://schemas.openxmlformats.org/officeDocument/2006/relationships/image" Target="../media/image8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2.png"  /><Relationship Id="rId11" Type="http://schemas.openxmlformats.org/officeDocument/2006/relationships/image" Target="../media/image43.png"  /><Relationship Id="rId12" Type="http://schemas.openxmlformats.org/officeDocument/2006/relationships/image" Target="../media/image44.png"  /><Relationship Id="rId2" Type="http://schemas.openxmlformats.org/officeDocument/2006/relationships/image" Target="../media/image6.png"  /><Relationship Id="rId3" Type="http://schemas.openxmlformats.org/officeDocument/2006/relationships/image" Target="../media/image37.png"  /><Relationship Id="rId4" Type="http://schemas.openxmlformats.org/officeDocument/2006/relationships/image" Target="../media/image8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2.png"  /><Relationship Id="rId11" Type="http://schemas.openxmlformats.org/officeDocument/2006/relationships/image" Target="../media/image53.png"  /><Relationship Id="rId12" Type="http://schemas.openxmlformats.org/officeDocument/2006/relationships/image" Target="../media/image54.png"  /><Relationship Id="rId13" Type="http://schemas.openxmlformats.org/officeDocument/2006/relationships/image" Target="../media/image55.png"  /><Relationship Id="rId14" Type="http://schemas.openxmlformats.org/officeDocument/2006/relationships/image" Target="../media/image56.png"  /><Relationship Id="rId15" Type="http://schemas.openxmlformats.org/officeDocument/2006/relationships/image" Target="../media/image57.png"  /><Relationship Id="rId16" Type="http://schemas.openxmlformats.org/officeDocument/2006/relationships/image" Target="../media/image58.png"  /><Relationship Id="rId17" Type="http://schemas.openxmlformats.org/officeDocument/2006/relationships/image" Target="../media/image59.png"  /><Relationship Id="rId18" Type="http://schemas.openxmlformats.org/officeDocument/2006/relationships/image" Target="../media/image60.png"  /><Relationship Id="rId19" Type="http://schemas.openxmlformats.org/officeDocument/2006/relationships/image" Target="../media/image61.png"  /><Relationship Id="rId2" Type="http://schemas.openxmlformats.org/officeDocument/2006/relationships/image" Target="../media/image45.png"  /><Relationship Id="rId20" Type="http://schemas.openxmlformats.org/officeDocument/2006/relationships/image" Target="../media/image62.png"  /><Relationship Id="rId21" Type="http://schemas.openxmlformats.org/officeDocument/2006/relationships/image" Target="../media/image63.png"  /><Relationship Id="rId22" Type="http://schemas.openxmlformats.org/officeDocument/2006/relationships/image" Target="../media/image64.png"  /><Relationship Id="rId23" Type="http://schemas.openxmlformats.org/officeDocument/2006/relationships/image" Target="../media/image65.png"  /><Relationship Id="rId24" Type="http://schemas.openxmlformats.org/officeDocument/2006/relationships/image" Target="../media/image66.png"  /><Relationship Id="rId25" Type="http://schemas.openxmlformats.org/officeDocument/2006/relationships/image" Target="../media/image67.png"  /><Relationship Id="rId26" Type="http://schemas.openxmlformats.org/officeDocument/2006/relationships/image" Target="../media/image68.png"  /><Relationship Id="rId27" Type="http://schemas.openxmlformats.org/officeDocument/2006/relationships/image" Target="../media/image69.png"  /><Relationship Id="rId28" Type="http://schemas.openxmlformats.org/officeDocument/2006/relationships/image" Target="../media/image67.png"  /><Relationship Id="rId29" Type="http://schemas.openxmlformats.org/officeDocument/2006/relationships/image" Target="../media/image70.png"  /><Relationship Id="rId3" Type="http://schemas.openxmlformats.org/officeDocument/2006/relationships/image" Target="../media/image46.png"  /><Relationship Id="rId30" Type="http://schemas.openxmlformats.org/officeDocument/2006/relationships/image" Target="../media/image71.png"  /><Relationship Id="rId31" Type="http://schemas.openxmlformats.org/officeDocument/2006/relationships/image" Target="../media/image72.png"  /><Relationship Id="rId32" Type="http://schemas.openxmlformats.org/officeDocument/2006/relationships/image" Target="../media/image73.png"  /><Relationship Id="rId33" Type="http://schemas.openxmlformats.org/officeDocument/2006/relationships/image" Target="../media/image74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46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81.png"  /><Relationship Id="rId12" Type="http://schemas.openxmlformats.org/officeDocument/2006/relationships/image" Target="../media/image82.png"  /><Relationship Id="rId13" Type="http://schemas.openxmlformats.org/officeDocument/2006/relationships/image" Target="../media/image83.png"  /><Relationship Id="rId14" Type="http://schemas.openxmlformats.org/officeDocument/2006/relationships/image" Target="../media/image84.png"  /><Relationship Id="rId15" Type="http://schemas.openxmlformats.org/officeDocument/2006/relationships/image" Target="../media/image85.png"  /><Relationship Id="rId16" Type="http://schemas.openxmlformats.org/officeDocument/2006/relationships/image" Target="../media/image86.png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47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5.png"  /><Relationship Id="rId8" Type="http://schemas.openxmlformats.org/officeDocument/2006/relationships/image" Target="../media/image79.png"  /><Relationship Id="rId9" Type="http://schemas.openxmlformats.org/officeDocument/2006/relationships/image" Target="../media/image8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92.png"  /><Relationship Id="rId12" Type="http://schemas.openxmlformats.org/officeDocument/2006/relationships/image" Target="../media/image93.png"  /><Relationship Id="rId13" Type="http://schemas.openxmlformats.org/officeDocument/2006/relationships/image" Target="../media/image94.png"  /><Relationship Id="rId14" Type="http://schemas.openxmlformats.org/officeDocument/2006/relationships/image" Target="../media/image95.png"  /><Relationship Id="rId15" Type="http://schemas.openxmlformats.org/officeDocument/2006/relationships/image" Target="../media/image96.png"  /><Relationship Id="rId16" Type="http://schemas.openxmlformats.org/officeDocument/2006/relationships/image" Target="../media/image97.png"  /><Relationship Id="rId2" Type="http://schemas.openxmlformats.org/officeDocument/2006/relationships/image" Target="../media/image75.png"  /><Relationship Id="rId3" Type="http://schemas.openxmlformats.org/officeDocument/2006/relationships/image" Target="../media/image87.png"  /><Relationship Id="rId4" Type="http://schemas.openxmlformats.org/officeDocument/2006/relationships/image" Target="../media/image4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75.png"  /><Relationship Id="rId8" Type="http://schemas.openxmlformats.org/officeDocument/2006/relationships/image" Target="../media/image90.png"  /><Relationship Id="rId9" Type="http://schemas.openxmlformats.org/officeDocument/2006/relationships/image" Target="../media/image9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2" Type="http://schemas.openxmlformats.org/officeDocument/2006/relationships/image" Target="../media/image75.png"  /><Relationship Id="rId3" Type="http://schemas.openxmlformats.org/officeDocument/2006/relationships/image" Target="../media/image98.png"  /><Relationship Id="rId4" Type="http://schemas.openxmlformats.org/officeDocument/2006/relationships/image" Target="../media/image47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75.png"  /><Relationship Id="rId8" Type="http://schemas.openxmlformats.org/officeDocument/2006/relationships/image" Target="../media/image101.png"  /><Relationship Id="rId9" Type="http://schemas.openxmlformats.org/officeDocument/2006/relationships/image" Target="../media/image10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5572" y="3718023"/>
            <a:ext cx="3647619" cy="19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14355144" y="5000001"/>
            <a:ext cx="4733333" cy="40952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3316" y="6494471"/>
            <a:ext cx="4400000" cy="16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161905" y="960098"/>
            <a:ext cx="7228571" cy="9697955"/>
            <a:chOff x="9161905" y="960098"/>
            <a:chExt cx="7228571" cy="96979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61905" y="960098"/>
              <a:ext cx="7228571" cy="96979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487899" y="3348534"/>
            <a:ext cx="2044813" cy="2044813"/>
            <a:chOff x="1487899" y="3348534"/>
            <a:chExt cx="2044813" cy="20448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87899" y="3348534"/>
              <a:ext cx="2044813" cy="204481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160737" y="3977751"/>
            <a:ext cx="3408417" cy="4011056"/>
            <a:chOff x="13160737" y="3977751"/>
            <a:chExt cx="3408417" cy="4011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160737" y="3977751"/>
              <a:ext cx="3408417" cy="4011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904762" y="3977751"/>
            <a:ext cx="3408417" cy="4011056"/>
            <a:chOff x="1904762" y="3977751"/>
            <a:chExt cx="3408417" cy="40110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904762" y="3977751"/>
              <a:ext cx="3408417" cy="40110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60473" y="4649971"/>
            <a:ext cx="2476190" cy="4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494995" y="0"/>
            <a:ext cx="19479528" cy="2514286"/>
            <a:chOff x="-494995" y="0"/>
            <a:chExt cx="19479528" cy="25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494995" y="0"/>
              <a:ext cx="19479528" cy="25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818" y="320883"/>
            <a:ext cx="6685714" cy="20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090859" y="795242"/>
            <a:ext cx="2590476" cy="10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194562" y="5615207"/>
            <a:ext cx="2742857" cy="1714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270817" y="4649971"/>
            <a:ext cx="2342857" cy="47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589425" y="5361199"/>
            <a:ext cx="2657143" cy="10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6057143" y="4130535"/>
            <a:ext cx="6171429" cy="4182871"/>
            <a:chOff x="6057143" y="4130535"/>
            <a:chExt cx="6171429" cy="4182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057143" y="4130535"/>
              <a:ext cx="6171429" cy="41828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304" y="885838"/>
            <a:ext cx="6019048" cy="40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52381" y="967409"/>
            <a:ext cx="8384972" cy="8384972"/>
            <a:chOff x="8952381" y="967409"/>
            <a:chExt cx="8384972" cy="83849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2381" y="967409"/>
              <a:ext cx="8384972" cy="838497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02050" y="456489"/>
            <a:ext cx="1295238" cy="114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4995" y="0"/>
            <a:ext cx="19479527" cy="2514286"/>
            <a:chOff x="-494995" y="0"/>
            <a:chExt cx="19479527" cy="25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94995" y="0"/>
              <a:ext cx="19479527" cy="25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75252" y="826203"/>
            <a:ext cx="2142857" cy="9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6998" y="777513"/>
            <a:ext cx="9009524" cy="1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1752" y="7089054"/>
            <a:ext cx="2857143" cy="21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2800" y="7836655"/>
            <a:ext cx="3361905" cy="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2442" y="7836655"/>
            <a:ext cx="3219048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17680" y="3809309"/>
            <a:ext cx="2932081" cy="2932081"/>
            <a:chOff x="2717680" y="3809309"/>
            <a:chExt cx="2932081" cy="2932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17680" y="3809309"/>
              <a:ext cx="2932081" cy="2932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0000" y="3809309"/>
            <a:ext cx="3085714" cy="3085714"/>
            <a:chOff x="7600000" y="3809309"/>
            <a:chExt cx="308571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0000" y="3809309"/>
              <a:ext cx="308571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9583" y="4003911"/>
            <a:ext cx="2696511" cy="2696511"/>
            <a:chOff x="12729583" y="4003911"/>
            <a:chExt cx="2696511" cy="26965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9583" y="4003911"/>
              <a:ext cx="2696511" cy="2696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6194" y="2108387"/>
            <a:ext cx="6509457" cy="7052416"/>
            <a:chOff x="9856194" y="2108387"/>
            <a:chExt cx="6509457" cy="7052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6194" y="2108387"/>
              <a:ext cx="6509457" cy="7052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1641" y="2108387"/>
            <a:ext cx="6708899" cy="7052416"/>
            <a:chOff x="2111641" y="2108387"/>
            <a:chExt cx="6708899" cy="7052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641" y="2108387"/>
              <a:ext cx="6708899" cy="7052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84783" y="7357617"/>
            <a:ext cx="2666667" cy="12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921" y="6416415"/>
            <a:ext cx="3104762" cy="8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4130" y="827485"/>
            <a:ext cx="9276190" cy="9238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6712" y="745576"/>
            <a:ext cx="1295238" cy="10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14626" y="7421109"/>
            <a:ext cx="2666667" cy="12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91773" y="6416415"/>
            <a:ext cx="2695238" cy="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86513" y="3113161"/>
            <a:ext cx="4899471" cy="3001058"/>
            <a:chOff x="10686513" y="3113161"/>
            <a:chExt cx="4899471" cy="30010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86513" y="3113161"/>
              <a:ext cx="4899471" cy="30010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2889" y="2331005"/>
            <a:ext cx="3486403" cy="4153980"/>
            <a:chOff x="3722889" y="2331005"/>
            <a:chExt cx="3486403" cy="41539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2889" y="2331005"/>
              <a:ext cx="3486403" cy="4153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6194" y="2108387"/>
            <a:ext cx="6509457" cy="7052416"/>
            <a:chOff x="9856194" y="2108387"/>
            <a:chExt cx="6509457" cy="7052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6194" y="2108387"/>
              <a:ext cx="6509457" cy="7052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1641" y="2108387"/>
            <a:ext cx="6708899" cy="7052416"/>
            <a:chOff x="2111641" y="2108387"/>
            <a:chExt cx="6708899" cy="70524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641" y="2108387"/>
              <a:ext cx="6708899" cy="70524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59430" y="6846392"/>
            <a:ext cx="2771429" cy="12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17921" y="6045651"/>
            <a:ext cx="3552381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90478" y="730048"/>
            <a:ext cx="8447619" cy="9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35724" y="720524"/>
            <a:ext cx="1295238" cy="10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20449" y="6846392"/>
            <a:ext cx="2409524" cy="17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91769" y="6045651"/>
            <a:ext cx="2628571" cy="8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24984" y="2580992"/>
            <a:ext cx="5524540" cy="3053603"/>
            <a:chOff x="2724984" y="2580992"/>
            <a:chExt cx="5524540" cy="30536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4984" y="2580992"/>
              <a:ext cx="5524540" cy="3053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88699" y="2548285"/>
            <a:ext cx="5486775" cy="3086311"/>
            <a:chOff x="10388699" y="2548285"/>
            <a:chExt cx="5486775" cy="30863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88699" y="2548285"/>
              <a:ext cx="5486775" cy="3086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" y="-482985"/>
            <a:ext cx="9194438" cy="11251683"/>
            <a:chOff x="-38095" y="-482985"/>
            <a:chExt cx="9194438" cy="1125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95" y="-482985"/>
              <a:ext cx="9194438" cy="11251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192" y="812702"/>
            <a:ext cx="3419048" cy="16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6404" y="7771643"/>
            <a:ext cx="1628571" cy="16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955" y="6640262"/>
            <a:ext cx="3733333" cy="10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10045" y="2781801"/>
            <a:ext cx="2895238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0859" y="795242"/>
            <a:ext cx="2590476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4186" y="2961542"/>
            <a:ext cx="10969526" cy="347393"/>
            <a:chOff x="9144186" y="2961542"/>
            <a:chExt cx="10969526" cy="3473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4186" y="2961542"/>
              <a:ext cx="10969526" cy="3473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3537" y="4264757"/>
            <a:ext cx="2800000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10045" y="5891478"/>
            <a:ext cx="2904762" cy="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6200" y="7314513"/>
            <a:ext cx="3933333" cy="704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0846" y="8933521"/>
            <a:ext cx="3371429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470046"/>
            <a:ext cx="10969526" cy="347393"/>
            <a:chOff x="9142857" y="4470046"/>
            <a:chExt cx="10969526" cy="3473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470046"/>
              <a:ext cx="10969526" cy="3473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6343" y="6092383"/>
            <a:ext cx="10969526" cy="347393"/>
            <a:chOff x="9156343" y="6092383"/>
            <a:chExt cx="10969526" cy="3473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56343" y="6092383"/>
              <a:ext cx="10969526" cy="347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426523"/>
            <a:ext cx="10969526" cy="347393"/>
            <a:chOff x="9142857" y="7426523"/>
            <a:chExt cx="10969526" cy="3473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7426523"/>
              <a:ext cx="10969526" cy="347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9100399"/>
            <a:ext cx="10969526" cy="347393"/>
            <a:chOff x="9142857" y="9100399"/>
            <a:chExt cx="10969526" cy="3473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9100399"/>
              <a:ext cx="10969526" cy="347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8893" y="286615"/>
            <a:ext cx="6652260" cy="1626608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5500" b="1" i="0">
                <a:solidFill>
                  <a:srgbClr val="000000"/>
                </a:solidFill>
                <a:effectLst/>
                <a:latin typeface="Noto Sans"/>
              </a:rPr>
              <a:t>How did </a:t>
            </a: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we</a:t>
            </a:r>
            <a:r>
              <a:rPr lang="en-US" altLang="ko-KR" sz="5500" b="1" i="0">
                <a:solidFill>
                  <a:srgbClr val="000000"/>
                </a:solidFill>
                <a:effectLst/>
                <a:latin typeface="Noto Sans"/>
              </a:rPr>
              <a:t> </a:t>
            </a:r>
            <a:br>
              <a:rPr lang="en-US" altLang="ko-KR" sz="5500" b="1" i="0">
                <a:solidFill>
                  <a:srgbClr val="000000"/>
                </a:solidFill>
                <a:effectLst/>
                <a:latin typeface="Noto Sans"/>
              </a:rPr>
            </a:br>
            <a:r>
              <a:rPr lang="en-US" altLang="ko-KR" sz="5500" b="1" i="0">
                <a:solidFill>
                  <a:srgbClr val="000000"/>
                </a:solidFill>
                <a:effectLst/>
                <a:latin typeface="Noto Sans"/>
              </a:rPr>
              <a:t>create a </a:t>
            </a:r>
            <a:r>
              <a:rPr lang="en-US" altLang="ko-KR" sz="5500" b="1" i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Noto Sans"/>
              </a:rPr>
              <a:t>dataset</a:t>
            </a:r>
            <a:r>
              <a:rPr lang="en-US" altLang="ko-KR" sz="5500" b="1" i="0">
                <a:solidFill>
                  <a:srgbClr val="000000"/>
                </a:solidFill>
                <a:effectLst/>
                <a:latin typeface="Noto Sans"/>
              </a:rPr>
              <a:t>? (1)</a:t>
            </a:r>
            <a:endParaRPr lang="ko-KR" altLang="en-US" sz="5500" b="1"/>
          </a:p>
        </p:txBody>
      </p:sp>
      <p:grpSp>
        <p:nvGrpSpPr>
          <p:cNvPr id="4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5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pic>
        <p:nvPicPr>
          <p:cNvPr id="11" name="그림 10" descr="사람, 벽, 실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0065" y="4121006"/>
            <a:ext cx="2246340" cy="1341373"/>
          </a:xfrm>
          <a:prstGeom prst="rect">
            <a:avLst/>
          </a:prstGeom>
        </p:spPr>
      </p:pic>
      <p:pic>
        <p:nvPicPr>
          <p:cNvPr id="13" name="그림 12" descr="사람, 실내, 벽, 창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7182" y="4943341"/>
            <a:ext cx="2126990" cy="1196432"/>
          </a:xfrm>
          <a:prstGeom prst="rect">
            <a:avLst/>
          </a:prstGeom>
        </p:spPr>
      </p:pic>
      <p:pic>
        <p:nvPicPr>
          <p:cNvPr id="15" name="그림 14" descr="텍스트, 사람, 실내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l="30250" r="21290"/>
          <a:stretch>
            <a:fillRect/>
          </a:stretch>
        </p:blipFill>
        <p:spPr>
          <a:xfrm>
            <a:off x="5720272" y="5552783"/>
            <a:ext cx="1729709" cy="1362528"/>
          </a:xfrm>
          <a:prstGeom prst="rect">
            <a:avLst/>
          </a:prstGeom>
        </p:spPr>
      </p:pic>
      <p:pic>
        <p:nvPicPr>
          <p:cNvPr id="17" name="그림 16" descr="사람, 벽, 실내, 젊은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59929" y="6100829"/>
            <a:ext cx="2783353" cy="1565636"/>
          </a:xfrm>
          <a:prstGeom prst="rect">
            <a:avLst/>
          </a:prstGeom>
        </p:spPr>
      </p:pic>
      <p:pic>
        <p:nvPicPr>
          <p:cNvPr id="19" name="그림 18" descr="사람, 벽, 실내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81934" y="2416788"/>
            <a:ext cx="2875640" cy="1617547"/>
          </a:xfrm>
          <a:prstGeom prst="rect">
            <a:avLst/>
          </a:prstGeom>
        </p:spPr>
      </p:pic>
      <p:pic>
        <p:nvPicPr>
          <p:cNvPr id="21" name="그림 20" descr="사람, 실내, 마시는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602061" y="4548948"/>
            <a:ext cx="2554161" cy="1915621"/>
          </a:xfrm>
          <a:prstGeom prst="rect">
            <a:avLst/>
          </a:prstGeom>
        </p:spPr>
      </p:pic>
      <p:pic>
        <p:nvPicPr>
          <p:cNvPr id="25" name="그림 24" descr="사람, 벽, 실내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324694" y="2416788"/>
            <a:ext cx="3280765" cy="19715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/>
          <a:srcRect l="15970" r="12640"/>
          <a:stretch>
            <a:fillRect/>
          </a:stretch>
        </p:blipFill>
        <p:spPr>
          <a:xfrm>
            <a:off x="10308302" y="4759267"/>
            <a:ext cx="3079565" cy="1994976"/>
          </a:xfrm>
          <a:prstGeom prst="rect">
            <a:avLst/>
          </a:prstGeom>
        </p:spPr>
      </p:pic>
      <p:pic>
        <p:nvPicPr>
          <p:cNvPr id="31" name="그림 30" descr="사람, 벽, 실내, 여자이(가) 표시된 사진  자동 생성된 설명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846837" y="4703131"/>
            <a:ext cx="2329543" cy="1310368"/>
          </a:xfrm>
          <a:prstGeom prst="rect">
            <a:avLst/>
          </a:prstGeom>
        </p:spPr>
      </p:pic>
      <p:pic>
        <p:nvPicPr>
          <p:cNvPr id="35" name="그림 34" descr="텍스트, 사람, 벽, 실내이(가) 표시된 사진  자동 생성된 설명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227343" y="2845813"/>
            <a:ext cx="3049535" cy="1793844"/>
          </a:xfrm>
          <a:prstGeom prst="rect">
            <a:avLst/>
          </a:prstGeom>
        </p:spPr>
      </p:pic>
      <p:pic>
        <p:nvPicPr>
          <p:cNvPr id="37" name="그림 36" descr="벽, 사람, 실내, 젊은이(가) 표시된 사진  자동 생성된 설명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54045" y="7095352"/>
            <a:ext cx="2512532" cy="1413299"/>
          </a:xfrm>
          <a:prstGeom prst="rect">
            <a:avLst/>
          </a:prstGeom>
        </p:spPr>
      </p:pic>
      <p:pic>
        <p:nvPicPr>
          <p:cNvPr id="41" name="그림 40" descr="사람, 실내, 벽이(가) 표시된 사진  자동 생성된 설명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0600" y="6360978"/>
            <a:ext cx="1738547" cy="977933"/>
          </a:xfrm>
          <a:prstGeom prst="rect">
            <a:avLst/>
          </a:prstGeom>
        </p:spPr>
      </p:pic>
      <p:pic>
        <p:nvPicPr>
          <p:cNvPr id="43" name="그림 42" descr="사람, 벽, 실내, 착용이(가) 표시된 사진  자동 생성된 설명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260025" y="6937596"/>
            <a:ext cx="2546503" cy="1432408"/>
          </a:xfrm>
          <a:prstGeom prst="rect">
            <a:avLst/>
          </a:prstGeom>
        </p:spPr>
      </p:pic>
      <p:pic>
        <p:nvPicPr>
          <p:cNvPr id="47" name="그림 46" descr="벽, 사람, 실내이(가) 표시된 사진  자동 생성된 설명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848084" y="3147693"/>
            <a:ext cx="2384664" cy="1341373"/>
          </a:xfrm>
          <a:prstGeom prst="rect">
            <a:avLst/>
          </a:prstGeom>
        </p:spPr>
      </p:pic>
      <p:pic>
        <p:nvPicPr>
          <p:cNvPr id="49" name="그림 48" descr="사람, 벽, 실내, 노트북이(가) 표시된 사진  자동 생성된 설명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581400" y="7766071"/>
            <a:ext cx="1824251" cy="1073089"/>
          </a:xfrm>
          <a:prstGeom prst="rect">
            <a:avLst/>
          </a:prstGeom>
        </p:spPr>
      </p:pic>
      <p:pic>
        <p:nvPicPr>
          <p:cNvPr id="51" name="그림 50" descr="텍스트, 사람, 벽, 실내이(가) 표시된 사진  자동 생성된 설명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440351" y="8599055"/>
            <a:ext cx="2591742" cy="1549087"/>
          </a:xfrm>
          <a:prstGeom prst="rect">
            <a:avLst/>
          </a:prstGeom>
        </p:spPr>
      </p:pic>
      <p:pic>
        <p:nvPicPr>
          <p:cNvPr id="53" name="그림 52" descr="텍스트, 사람, 실내, 벽이(가) 표시된 사진  자동 생성된 설명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196334" y="6883647"/>
            <a:ext cx="3033934" cy="1813385"/>
          </a:xfrm>
          <a:prstGeom prst="rect">
            <a:avLst/>
          </a:prstGeom>
        </p:spPr>
      </p:pic>
      <p:pic>
        <p:nvPicPr>
          <p:cNvPr id="55" name="그림 54" descr="텍스트이(가) 표시된 사진  자동 생성된 설명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076308" y="8833662"/>
            <a:ext cx="2467610" cy="114127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6687800" y="395526"/>
            <a:ext cx="1382608" cy="850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bg1"/>
                </a:solidFill>
              </a:rPr>
              <a:t>5-1</a:t>
            </a:r>
            <a:endParaRPr lang="ko-KR" altLang="en-US" sz="5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sp>
        <p:nvSpPr>
          <p:cNvPr id="13" name="제목 1"/>
          <p:cNvSpPr txBox="1"/>
          <p:nvPr/>
        </p:nvSpPr>
        <p:spPr>
          <a:xfrm>
            <a:off x="378893" y="286615"/>
            <a:ext cx="6652260" cy="162660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How did we </a:t>
            </a:r>
            <a:br>
              <a:rPr lang="en-US" altLang="ko-KR" sz="5500" b="1">
                <a:solidFill>
                  <a:srgbClr val="000000"/>
                </a:solidFill>
                <a:latin typeface="Noto Sans"/>
              </a:rPr>
            </a:b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create a </a:t>
            </a:r>
            <a:r>
              <a:rPr lang="en-US" altLang="ko-KR" sz="5500" b="1">
                <a:solidFill>
                  <a:schemeClr val="tx2">
                    <a:lumMod val="60000"/>
                    <a:lumOff val="40000"/>
                  </a:schemeClr>
                </a:solidFill>
                <a:latin typeface="Noto Sans"/>
              </a:rPr>
              <a:t>dataset</a:t>
            </a: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? (2)</a:t>
            </a:r>
            <a:endParaRPr lang="ko-KR" altLang="en-US" sz="5500" b="1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8270" b="17560"/>
          <a:stretch>
            <a:fillRect/>
          </a:stretch>
        </p:blipFill>
        <p:spPr>
          <a:xfrm>
            <a:off x="293512" y="3468418"/>
            <a:ext cx="7785974" cy="3320849"/>
          </a:xfrm>
          <a:prstGeom prst="rect">
            <a:avLst/>
          </a:prstGeom>
        </p:spPr>
      </p:pic>
      <p:pic>
        <p:nvPicPr>
          <p:cNvPr id="23" name="그림 2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3512" y="7019624"/>
            <a:ext cx="7785974" cy="2244605"/>
          </a:xfrm>
          <a:prstGeom prst="rect">
            <a:avLst/>
          </a:prstGeom>
        </p:spPr>
      </p:pic>
      <p:pic>
        <p:nvPicPr>
          <p:cNvPr id="25" name="그림 24" descr="텍스트, 스크린샷, 다른, 여러개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0313" y="2218077"/>
            <a:ext cx="7817996" cy="469376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8196" y="2637897"/>
            <a:ext cx="6077793" cy="58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300" b="1">
                <a:latin typeface="Arial Nova"/>
              </a:rPr>
              <a:t>●</a:t>
            </a:r>
            <a:r>
              <a:rPr lang="en-US" altLang="ko-KR" sz="3300" b="1">
                <a:latin typeface="Arial Nova"/>
              </a:rPr>
              <a:t>Microsoft Bing Search API</a:t>
            </a:r>
            <a:endParaRPr lang="en-US" altLang="ko-KR" sz="3300" b="1">
              <a:latin typeface="Arial Nova"/>
            </a:endParaRPr>
          </a:p>
        </p:txBody>
      </p:sp>
      <p:sp>
        <p:nvSpPr>
          <p:cNvPr id="28" name="화살표: 아래쪽 27"/>
          <p:cNvSpPr/>
          <p:nvPr/>
        </p:nvSpPr>
        <p:spPr>
          <a:xfrm>
            <a:off x="11506200" y="7227526"/>
            <a:ext cx="1676400" cy="914400"/>
          </a:xfrm>
          <a:prstGeom prst="downArrow">
            <a:avLst>
              <a:gd name="adj1" fmla="val 31475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296400" y="8420100"/>
            <a:ext cx="6406515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/>
              <a:t>We had no choice but to pick the right image by hand</a:t>
            </a:r>
            <a:endParaRPr lang="ko-KR" altLang="en-US" sz="4000" b="1"/>
          </a:p>
        </p:txBody>
      </p:sp>
      <p:sp>
        <p:nvSpPr>
          <p:cNvPr id="30" name="TextBox 29"/>
          <p:cNvSpPr txBox="1"/>
          <p:nvPr/>
        </p:nvSpPr>
        <p:spPr>
          <a:xfrm>
            <a:off x="16687800" y="395526"/>
            <a:ext cx="1382608" cy="850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>
                <a:solidFill>
                  <a:schemeClr val="bg1"/>
                </a:solidFill>
              </a:rPr>
              <a:t>5-2</a:t>
            </a:r>
            <a:endParaRPr lang="ko-KR" altLang="en-US" sz="5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494995" y="2324101"/>
            <a:ext cx="19479528" cy="7239000"/>
            <a:chOff x="-494995" y="3785259"/>
            <a:chExt cx="19479528" cy="5212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494995" y="3785259"/>
              <a:ext cx="19479528" cy="5212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7429507" y="6433048"/>
            <a:ext cx="4190476" cy="96544"/>
            <a:chOff x="4330376" y="6342993"/>
            <a:chExt cx="4190476" cy="965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6200000">
              <a:off x="4330376" y="6342993"/>
              <a:ext cx="4190476" cy="9654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16687800" y="395526"/>
            <a:ext cx="1382608" cy="850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1"/>
              <a:t>5-3</a:t>
            </a:r>
            <a:endParaRPr lang="ko-KR" altLang="en-US" sz="5000" b="1"/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r="7400"/>
          <a:stretch>
            <a:fillRect/>
          </a:stretch>
        </p:blipFill>
        <p:spPr>
          <a:xfrm>
            <a:off x="158623" y="4364187"/>
            <a:ext cx="8691012" cy="4212372"/>
          </a:xfrm>
          <a:prstGeom prst="rect">
            <a:avLst/>
          </a:prstGeom>
        </p:spPr>
      </p:pic>
      <p:pic>
        <p:nvPicPr>
          <p:cNvPr id="17" name="그림 16" descr="테이블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99855" y="4200881"/>
            <a:ext cx="7470559" cy="4353784"/>
          </a:xfrm>
          <a:prstGeom prst="rect">
            <a:avLst/>
          </a:prstGeom>
        </p:spPr>
      </p:pic>
      <p:sp>
        <p:nvSpPr>
          <p:cNvPr id="25" name="제목 1"/>
          <p:cNvSpPr txBox="1"/>
          <p:nvPr/>
        </p:nvSpPr>
        <p:spPr>
          <a:xfrm>
            <a:off x="378893" y="286615"/>
            <a:ext cx="6652260" cy="162660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How did we </a:t>
            </a:r>
            <a:br>
              <a:rPr lang="en-US" altLang="ko-KR" sz="5500" b="1">
                <a:solidFill>
                  <a:srgbClr val="000000"/>
                </a:solidFill>
                <a:latin typeface="Noto Sans"/>
              </a:rPr>
            </a:b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train a </a:t>
            </a:r>
            <a:r>
              <a:rPr lang="en-US" altLang="ko-KR" sz="5500" b="1">
                <a:solidFill>
                  <a:schemeClr val="tx2">
                    <a:lumMod val="60000"/>
                    <a:lumOff val="40000"/>
                  </a:schemeClr>
                </a:solidFill>
                <a:latin typeface="Noto Sans"/>
              </a:rPr>
              <a:t>model</a:t>
            </a:r>
            <a:r>
              <a:rPr lang="en-US" altLang="ko-KR" sz="5500" b="1">
                <a:solidFill>
                  <a:srgbClr val="000000"/>
                </a:solidFill>
                <a:latin typeface="Noto Sans"/>
              </a:rPr>
              <a:t>? </a:t>
            </a:r>
            <a:endParaRPr lang="ko-KR" altLang="en-US" sz="5500" b="1"/>
          </a:p>
        </p:txBody>
      </p:sp>
      <p:sp>
        <p:nvSpPr>
          <p:cNvPr id="19" name="TextBox 18"/>
          <p:cNvSpPr txBox="1"/>
          <p:nvPr/>
        </p:nvSpPr>
        <p:spPr>
          <a:xfrm>
            <a:off x="158623" y="2850967"/>
            <a:ext cx="9745614" cy="146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bg1"/>
                </a:solidFill>
                <a:latin typeface="Noto Sans"/>
              </a:rPr>
              <a:t>●</a:t>
            </a:r>
            <a:r>
              <a:rPr lang="en-US" altLang="ko-KR" sz="3000" b="1" i="0">
                <a:solidFill>
                  <a:schemeClr val="bg1"/>
                </a:solidFill>
                <a:effectLst/>
                <a:latin typeface="Noto Sans"/>
              </a:rPr>
              <a:t>We tried to achieve the best performance through various hyperparameters and models as much as possible.</a:t>
            </a:r>
            <a:endParaRPr lang="ko-KR" altLang="en-US" sz="3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41051" y="888890"/>
            <a:ext cx="8267367" cy="749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4000" kern="0" spc="200">
                <a:solidFill>
                  <a:srgbClr val="000000"/>
                </a:solidFill>
                <a:latin typeface="G마켓 산스 Bold"/>
              </a:rPr>
              <a:t>UI / Front-end: Start Page</a:t>
            </a:r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10200" y="1625600"/>
            <a:ext cx="6705600" cy="7975107"/>
          </a:xfrm>
          <a:prstGeom prst="rect">
            <a:avLst/>
          </a:prstGeom>
        </p:spPr>
      </p:pic>
      <p:grpSp>
        <p:nvGrpSpPr>
          <p:cNvPr id="10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11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sp>
        <p:nvSpPr>
          <p:cNvPr id="12" name="Object 6"/>
          <p:cNvSpPr txBox="1"/>
          <p:nvPr/>
        </p:nvSpPr>
        <p:spPr>
          <a:xfrm>
            <a:off x="16764000" y="34089"/>
            <a:ext cx="3474988" cy="731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7-1</a:t>
            </a:r>
            <a:endParaRPr lang="en-US"/>
          </a:p>
        </p:txBody>
      </p:sp>
      <p:pic>
        <p:nvPicPr>
          <p:cNvPr id="3" name="그림 2" descr="텍스트, 가위, 도구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2800" y="3854340"/>
            <a:ext cx="3206750" cy="320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9389" y="524564"/>
            <a:ext cx="4247619" cy="2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4355144" y="5000001"/>
            <a:ext cx="4733333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715524" y="3761788"/>
            <a:ext cx="10473678" cy="5779075"/>
            <a:chOff x="2715524" y="3761788"/>
            <a:chExt cx="10473678" cy="57790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679683" y="5699207"/>
              <a:ext cx="2400000" cy="1019048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 rot="0">
              <a:off x="3226246" y="3761788"/>
              <a:ext cx="1690909" cy="1690909"/>
              <a:chOff x="3226246" y="3761788"/>
              <a:chExt cx="1690909" cy="16909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226246" y="3761788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38895" y="5696500"/>
              <a:ext cx="2333333" cy="101904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 rot="0">
              <a:off x="5831164" y="3761788"/>
              <a:ext cx="1690909" cy="1690909"/>
              <a:chOff x="5831164" y="3761788"/>
              <a:chExt cx="1690909" cy="16909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831164" y="3761788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951207" y="5725521"/>
              <a:ext cx="2133333" cy="101904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 rot="0">
              <a:off x="8497769" y="3761788"/>
              <a:ext cx="1690909" cy="1690909"/>
              <a:chOff x="8497769" y="3761788"/>
              <a:chExt cx="1690909" cy="169090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497769" y="3761788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525140" y="8592390"/>
              <a:ext cx="2276190" cy="10190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 rot="0">
              <a:off x="4071701" y="6619125"/>
              <a:ext cx="1690909" cy="1690909"/>
              <a:chOff x="4071701" y="6619125"/>
              <a:chExt cx="1690909" cy="169090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4071701" y="6619125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175178" y="8594978"/>
              <a:ext cx="2285714" cy="101904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 rot="0">
              <a:off x="6721740" y="6619125"/>
              <a:ext cx="1690909" cy="1690909"/>
              <a:chOff x="6721740" y="6619125"/>
              <a:chExt cx="1690909" cy="169090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6721740" y="6619125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723873" y="8594978"/>
              <a:ext cx="2504762" cy="10190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 rot="0">
              <a:off x="9270461" y="6619125"/>
              <a:ext cx="1690909" cy="1690909"/>
              <a:chOff x="9270461" y="6619125"/>
              <a:chExt cx="1690909" cy="169090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9270461" y="6619125"/>
                <a:ext cx="1690909" cy="169090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0441016" y="5703316"/>
              <a:ext cx="2295238" cy="101904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 rot="0">
              <a:off x="10987559" y="3775078"/>
              <a:ext cx="1690909" cy="1690909"/>
              <a:chOff x="10987559" y="3775078"/>
              <a:chExt cx="1690909" cy="169090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0987559" y="3775078"/>
                <a:ext cx="1690909" cy="16909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41051" y="888890"/>
            <a:ext cx="8267367" cy="749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4000" kern="0" spc="200">
                <a:solidFill>
                  <a:srgbClr val="000000"/>
                </a:solidFill>
                <a:latin typeface="G마켓 산스 Bold"/>
              </a:rPr>
              <a:t>UI / Front-end: Main Page</a:t>
            </a:r>
            <a:endParaRPr lang="en-US"/>
          </a:p>
        </p:txBody>
      </p:sp>
      <p:grpSp>
        <p:nvGrpSpPr>
          <p:cNvPr id="9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sp>
        <p:nvSpPr>
          <p:cNvPr id="11" name="Object 6"/>
          <p:cNvSpPr txBox="1"/>
          <p:nvPr/>
        </p:nvSpPr>
        <p:spPr>
          <a:xfrm>
            <a:off x="16764000" y="0"/>
            <a:ext cx="3474988" cy="731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7-2</a:t>
            </a:r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9200" y="1672389"/>
            <a:ext cx="13703129" cy="811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41051" y="888890"/>
            <a:ext cx="8267367" cy="749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4000" kern="0" spc="200">
                <a:solidFill>
                  <a:srgbClr val="000000"/>
                </a:solidFill>
                <a:latin typeface="G마켓 산스 Bold"/>
              </a:rPr>
              <a:t>UI / Front-end</a:t>
            </a:r>
            <a:r>
              <a:rPr lang="en-US" altLang="ko-KR" sz="4000" kern="0" spc="200">
                <a:solidFill>
                  <a:srgbClr val="000000"/>
                </a:solidFill>
                <a:latin typeface="G마켓 산스 Bold"/>
              </a:rPr>
              <a:t>:</a:t>
            </a:r>
            <a:r>
              <a:rPr lang="ko-KR" altLang="en-US" sz="4000" kern="0" spc="200">
                <a:solidFill>
                  <a:srgbClr val="000000"/>
                </a:solidFill>
                <a:latin typeface="G마켓 산스 Bold"/>
              </a:rPr>
              <a:t> </a:t>
            </a:r>
            <a:r>
              <a:rPr lang="en-US" altLang="ko-KR" sz="4000" kern="0" spc="200">
                <a:solidFill>
                  <a:srgbClr val="000000"/>
                </a:solidFill>
                <a:latin typeface="G마켓 산스 Bold"/>
              </a:rPr>
              <a:t>Statistics Page</a:t>
            </a:r>
            <a:endParaRPr lang="en-US"/>
          </a:p>
        </p:txBody>
      </p:sp>
      <p:grpSp>
        <p:nvGrpSpPr>
          <p:cNvPr id="9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sp>
        <p:nvSpPr>
          <p:cNvPr id="11" name="Object 6"/>
          <p:cNvSpPr txBox="1"/>
          <p:nvPr/>
        </p:nvSpPr>
        <p:spPr>
          <a:xfrm>
            <a:off x="16687800" y="0"/>
            <a:ext cx="3474988" cy="731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7-3</a:t>
            </a:r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14913" y="1638300"/>
            <a:ext cx="11072892" cy="815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41051" y="888890"/>
            <a:ext cx="8267367" cy="749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sz="4000" kern="0" spc="200">
                <a:solidFill>
                  <a:srgbClr val="000000"/>
                </a:solidFill>
                <a:latin typeface="G마켓 산스 Bold"/>
              </a:rPr>
              <a:t>Back-end</a:t>
            </a:r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16550506" y="0"/>
            <a:ext cx="3474988" cy="731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7-</a:t>
            </a:r>
            <a:r>
              <a:rPr lang="en-US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0</a:t>
            </a: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4</a:t>
            </a:r>
            <a:endParaRPr lang="en-US"/>
          </a:p>
        </p:txBody>
      </p:sp>
      <p:grpSp>
        <p:nvGrpSpPr>
          <p:cNvPr id="7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8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sp>
        <p:nvSpPr>
          <p:cNvPr id="9" name="Object 6"/>
          <p:cNvSpPr txBox="1"/>
          <p:nvPr/>
        </p:nvSpPr>
        <p:spPr>
          <a:xfrm>
            <a:off x="16734759" y="6016"/>
            <a:ext cx="3474988" cy="731410"/>
          </a:xfrm>
          <a:prstGeom prst="rect">
            <a:avLst/>
          </a:prstGeom>
          <a:noFill/>
        </p:spPr>
        <p:txBody>
          <a:bodyPr wrap="square"/>
          <a:lstStyle/>
          <a:p>
            <a:pPr algn="just">
              <a:defRPr/>
            </a:pPr>
            <a:r>
              <a:rPr lang="en-US" altLang="ko-KR" sz="4800" kern="0" spc="800">
                <a:solidFill>
                  <a:srgbClr val="000000"/>
                </a:solidFill>
                <a:latin typeface="G마켓 산스 Bold"/>
                <a:cs typeface="G마켓 산스 Bold"/>
              </a:rPr>
              <a:t>7-4</a:t>
            </a:r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8400" y="1943100"/>
            <a:ext cx="12585700" cy="756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2965" y="330562"/>
            <a:ext cx="4342857" cy="2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4355144" y="5000001"/>
            <a:ext cx="4733333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6601171" y="2211913"/>
            <a:ext cx="3428666" cy="9204472"/>
            <a:chOff x="6601171" y="2211913"/>
            <a:chExt cx="3428666" cy="92044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6601171" y="2211913"/>
              <a:ext cx="3428666" cy="92044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259323" y="3427124"/>
            <a:ext cx="2812432" cy="2812432"/>
            <a:chOff x="2259323" y="3427124"/>
            <a:chExt cx="2812432" cy="2812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59323" y="3427124"/>
              <a:ext cx="2812432" cy="28124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1556736" y="3427124"/>
            <a:ext cx="2812432" cy="2812432"/>
            <a:chOff x="11556736" y="3427124"/>
            <a:chExt cx="2812432" cy="2812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556736" y="3427124"/>
              <a:ext cx="2812432" cy="28124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294124" y="2811960"/>
            <a:ext cx="4042760" cy="4042760"/>
            <a:chOff x="6294124" y="2811960"/>
            <a:chExt cx="4042760" cy="4042760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6294124" y="2811960"/>
              <a:ext cx="4042760" cy="4042760"/>
              <a:chOff x="6294124" y="2811960"/>
              <a:chExt cx="4042760" cy="404276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294124" y="2811960"/>
                <a:ext cx="4042760" cy="404276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6453870" y="2971706"/>
              <a:ext cx="3723269" cy="3723269"/>
              <a:chOff x="6453870" y="2971706"/>
              <a:chExt cx="3723269" cy="372326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6453870" y="2971706"/>
                <a:ext cx="3723269" cy="3723269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219746" y="4286012"/>
            <a:ext cx="2885714" cy="1161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847114" y="5074677"/>
            <a:ext cx="3009524" cy="8380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287490" y="3653842"/>
            <a:ext cx="2028571" cy="10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0">
            <a:off x="6684808" y="4607356"/>
            <a:ext cx="3261391" cy="169167"/>
            <a:chOff x="6684808" y="4607356"/>
            <a:chExt cx="3261391" cy="1691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6684808" y="4607356"/>
              <a:ext cx="3261391" cy="1691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5367017" y="4674509"/>
            <a:ext cx="693849" cy="468348"/>
            <a:chOff x="5367017" y="4674509"/>
            <a:chExt cx="693849" cy="4683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367017" y="4674509"/>
              <a:ext cx="693849" cy="4683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598554" y="4674509"/>
            <a:ext cx="693849" cy="468348"/>
            <a:chOff x="10598554" y="4674509"/>
            <a:chExt cx="693849" cy="4683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0800000">
              <a:off x="10598554" y="4674509"/>
              <a:ext cx="693849" cy="46834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005777" y="4588470"/>
            <a:ext cx="2019048" cy="6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3713268" y="8087308"/>
            <a:ext cx="9204472" cy="1454510"/>
            <a:chOff x="3713268" y="8087308"/>
            <a:chExt cx="9204472" cy="145451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-781314" y="7435886"/>
              <a:ext cx="18408944" cy="290901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3713268" y="8087308"/>
              <a:ext cx="9204472" cy="145451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3781488" y="8178011"/>
            <a:ext cx="7980952" cy="140952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562418" y="602999"/>
            <a:ext cx="2009524" cy="11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1055" y="2114214"/>
            <a:ext cx="5209524" cy="54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8484499" y="1271866"/>
            <a:ext cx="7001408" cy="7001408"/>
            <a:chOff x="8484499" y="1271866"/>
            <a:chExt cx="7001408" cy="70014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484499" y="1271866"/>
              <a:ext cx="7001408" cy="700140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058573" y="500455"/>
            <a:ext cx="2114286" cy="11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6363967" y="-482985"/>
            <a:ext cx="1921747" cy="11251683"/>
            <a:chOff x="16363967" y="-482985"/>
            <a:chExt cx="1921747" cy="11251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363967" y="-482985"/>
              <a:ext cx="1921747" cy="112516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8779" y="364095"/>
            <a:ext cx="2885714" cy="2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4355144" y="5000001"/>
            <a:ext cx="4733333" cy="4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05099" y="2639697"/>
            <a:ext cx="6171429" cy="7524652"/>
            <a:chOff x="305099" y="2639697"/>
            <a:chExt cx="6171429" cy="7524652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-371513" y="3316308"/>
              <a:ext cx="7524652" cy="6171429"/>
              <a:chOff x="-371513" y="3316308"/>
              <a:chExt cx="7524652" cy="61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-371513" y="3316308"/>
                <a:ext cx="7524652" cy="6171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770333" y="6750201"/>
              <a:ext cx="3748599" cy="2853621"/>
              <a:chOff x="770333" y="6750201"/>
              <a:chExt cx="3748599" cy="285362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70333" y="6750201"/>
                <a:ext cx="3748599" cy="28536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770333" y="2795190"/>
              <a:ext cx="3856153" cy="3606833"/>
              <a:chOff x="770333" y="2795190"/>
              <a:chExt cx="3856153" cy="36068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70333" y="2795190"/>
                <a:ext cx="3856153" cy="3606833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9001264" y="3865366"/>
            <a:ext cx="2063180" cy="1574934"/>
            <a:chOff x="9001264" y="3865366"/>
            <a:chExt cx="2063180" cy="15749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001264" y="3865366"/>
              <a:ext cx="2063180" cy="15749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6774404" y="5440299"/>
            <a:ext cx="2044813" cy="2044813"/>
            <a:chOff x="6774404" y="5440299"/>
            <a:chExt cx="2044813" cy="20448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774404" y="5440299"/>
              <a:ext cx="2044813" cy="20448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660885" y="4168784"/>
            <a:ext cx="4262692" cy="3455024"/>
            <a:chOff x="11660885" y="4168784"/>
            <a:chExt cx="4262692" cy="3455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660885" y="4168784"/>
              <a:ext cx="4262692" cy="3455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8819216" y="5440299"/>
            <a:ext cx="2216760" cy="2183509"/>
            <a:chOff x="8819216" y="5440299"/>
            <a:chExt cx="2216760" cy="21835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0800000">
              <a:off x="8819216" y="5440299"/>
              <a:ext cx="2216760" cy="218350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375431" y="401374"/>
            <a:ext cx="2114286" cy="11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125541" y="5043557"/>
            <a:ext cx="5009172" cy="3283584"/>
            <a:chOff x="13125541" y="5043557"/>
            <a:chExt cx="5009172" cy="32835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125541" y="5043557"/>
              <a:ext cx="5009172" cy="32835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480286" y="5774071"/>
            <a:ext cx="5308387" cy="1372341"/>
            <a:chOff x="480286" y="5774071"/>
            <a:chExt cx="5308387" cy="13723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80286" y="5774071"/>
              <a:ext cx="5308387" cy="1372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596906" y="-13525"/>
            <a:ext cx="19479528" cy="2514286"/>
            <a:chOff x="-596906" y="-13525"/>
            <a:chExt cx="19479528" cy="25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596906" y="-13525"/>
              <a:ext cx="19479528" cy="25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258669" y="795242"/>
            <a:ext cx="2409524" cy="10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6998" y="777513"/>
            <a:ext cx="9133333" cy="11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480286" y="4070889"/>
            <a:ext cx="5308387" cy="1372341"/>
            <a:chOff x="480286" y="4070889"/>
            <a:chExt cx="5308387" cy="13723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80286" y="4070889"/>
              <a:ext cx="5308387" cy="13723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663507" y="4334739"/>
            <a:ext cx="844640" cy="844640"/>
            <a:chOff x="663507" y="4334739"/>
            <a:chExt cx="844640" cy="8446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63507" y="4334739"/>
              <a:ext cx="844640" cy="8446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698601" y="6320762"/>
            <a:ext cx="774452" cy="219944"/>
            <a:chOff x="698601" y="6320762"/>
            <a:chExt cx="774452" cy="2199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98601" y="6320762"/>
              <a:ext cx="774452" cy="2199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858271" y="4349229"/>
            <a:ext cx="3380952" cy="866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858271" y="6075991"/>
            <a:ext cx="3190476" cy="8571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557880" y="3743224"/>
            <a:ext cx="714286" cy="47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783734" y="8608848"/>
            <a:ext cx="714286" cy="266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30188" y="8608848"/>
            <a:ext cx="819048" cy="2761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876612" y="8608848"/>
            <a:ext cx="657143" cy="2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923097" y="8608848"/>
            <a:ext cx="800000" cy="26666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969583" y="8608848"/>
            <a:ext cx="676190" cy="2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8444286" y="7644641"/>
            <a:ext cx="1675265" cy="209342"/>
            <a:chOff x="8444286" y="7644641"/>
            <a:chExt cx="1675265" cy="2093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6200000">
              <a:off x="8444286" y="7644641"/>
              <a:ext cx="1675265" cy="2093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8807795" y="6961865"/>
            <a:ext cx="3040817" cy="209342"/>
            <a:chOff x="8807795" y="6961865"/>
            <a:chExt cx="3040817" cy="20934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6200000">
              <a:off x="8807795" y="6961865"/>
              <a:ext cx="3040817" cy="2093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9945586" y="7053371"/>
            <a:ext cx="2857805" cy="209342"/>
            <a:chOff x="9945586" y="7053371"/>
            <a:chExt cx="2857805" cy="2093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16200000">
              <a:off x="9945586" y="7053371"/>
              <a:ext cx="2857805" cy="2093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569535" y="6631035"/>
            <a:ext cx="3702476" cy="209342"/>
            <a:chOff x="10569535" y="6631035"/>
            <a:chExt cx="3702476" cy="20934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 rot="16200000">
              <a:off x="10569535" y="6631035"/>
              <a:ext cx="3702476" cy="20934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097962" y="4638474"/>
            <a:ext cx="552381" cy="26666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1067009" y="5472704"/>
            <a:ext cx="561905" cy="26666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029017" y="5289473"/>
            <a:ext cx="542857" cy="26666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7917838" y="7156492"/>
            <a:ext cx="561905" cy="2666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7352248" y="8535138"/>
            <a:ext cx="6878206" cy="79962"/>
            <a:chOff x="7352248" y="8535138"/>
            <a:chExt cx="6878206" cy="7996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 rot="10800000">
              <a:off x="7352248" y="8535138"/>
              <a:ext cx="6878206" cy="799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7623247" y="7869887"/>
            <a:ext cx="1224774" cy="209342"/>
            <a:chOff x="7623247" y="7869887"/>
            <a:chExt cx="1224774" cy="20934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 rot="16200000">
              <a:off x="7623247" y="7869887"/>
              <a:ext cx="1224774" cy="20934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8948791" y="6638072"/>
            <a:ext cx="561905" cy="2666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7669601" y="3966781"/>
            <a:ext cx="5041429" cy="2320469"/>
            <a:chOff x="7669601" y="3966781"/>
            <a:chExt cx="5041429" cy="23204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7669601" y="3966781"/>
              <a:ext cx="5041429" cy="232046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5977842" y="6752991"/>
            <a:ext cx="2654264" cy="572180"/>
            <a:chOff x="5977842" y="6752991"/>
            <a:chExt cx="2654264" cy="5721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 rot="8520000">
              <a:off x="5977842" y="6752991"/>
              <a:ext cx="2654264" cy="57218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2114702" y="7606129"/>
            <a:ext cx="4914286" cy="173333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865640" y="2868945"/>
            <a:ext cx="4733333" cy="114285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3065681" y="5142834"/>
            <a:ext cx="5104762" cy="31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214837" y="3977751"/>
            <a:ext cx="3408417" cy="5355583"/>
            <a:chOff x="13214837" y="3977751"/>
            <a:chExt cx="3408417" cy="5355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214837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4559" y="6034106"/>
            <a:ext cx="2257143" cy="8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94995" y="0"/>
            <a:ext cx="19479528" cy="2514286"/>
            <a:chOff x="-494995" y="0"/>
            <a:chExt cx="19479528" cy="25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494995" y="0"/>
              <a:ext cx="19479528" cy="25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432" y="319801"/>
            <a:ext cx="6514286" cy="20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240669" y="795242"/>
            <a:ext cx="2447619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904762" y="3977751"/>
            <a:ext cx="3408417" cy="5355583"/>
            <a:chOff x="1904762" y="3977751"/>
            <a:chExt cx="3408417" cy="53555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04762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44887" y="7025391"/>
            <a:ext cx="2685714" cy="14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311394" y="5906220"/>
            <a:ext cx="2542857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429125" y="3977751"/>
            <a:ext cx="3408417" cy="5355583"/>
            <a:chOff x="7429125" y="3977751"/>
            <a:chExt cx="3408417" cy="535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429125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635125" y="5906220"/>
            <a:ext cx="3495238" cy="11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965647" y="4198900"/>
            <a:ext cx="1286648" cy="1576491"/>
            <a:chOff x="2965647" y="4198900"/>
            <a:chExt cx="1286648" cy="15764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965647" y="4198900"/>
              <a:ext cx="1286648" cy="1576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445538" y="4088993"/>
            <a:ext cx="1394638" cy="1780651"/>
            <a:chOff x="8445538" y="4088993"/>
            <a:chExt cx="1394638" cy="1780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445538" y="4088993"/>
              <a:ext cx="1394638" cy="17806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799325" y="7110544"/>
            <a:ext cx="3047619" cy="1390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4178413" y="4326884"/>
            <a:ext cx="1481265" cy="1444506"/>
            <a:chOff x="14178413" y="4326884"/>
            <a:chExt cx="1481265" cy="14445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4178413" y="4326884"/>
              <a:ext cx="1481265" cy="14445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3743511" y="7110544"/>
            <a:ext cx="2847619" cy="10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214837" y="3977751"/>
            <a:ext cx="3408417" cy="5355583"/>
            <a:chOff x="13214837" y="3977751"/>
            <a:chExt cx="3408417" cy="5355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214837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4572" y="5906220"/>
            <a:ext cx="1933333" cy="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94995" y="0"/>
            <a:ext cx="19479528" cy="2514286"/>
            <a:chOff x="-494995" y="0"/>
            <a:chExt cx="19479528" cy="25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494995" y="0"/>
              <a:ext cx="19479528" cy="25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5" y="185634"/>
            <a:ext cx="6295238" cy="20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90859" y="795242"/>
            <a:ext cx="2600000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7438648" y="3977751"/>
            <a:ext cx="3408417" cy="5355583"/>
            <a:chOff x="7438648" y="3977751"/>
            <a:chExt cx="3408417" cy="53555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438648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07258" y="6766039"/>
            <a:ext cx="2457143" cy="17142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45278" y="5906220"/>
            <a:ext cx="2304762" cy="5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566206" y="3977751"/>
            <a:ext cx="3408417" cy="5355583"/>
            <a:chOff x="1566206" y="3977751"/>
            <a:chExt cx="3408417" cy="535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566206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772206" y="5906220"/>
            <a:ext cx="2295238" cy="5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846112" y="6617448"/>
            <a:ext cx="2819048" cy="17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643549" y="6617448"/>
            <a:ext cx="2371429" cy="16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325285" y="4116043"/>
            <a:ext cx="1635145" cy="1680528"/>
            <a:chOff x="8325285" y="4116043"/>
            <a:chExt cx="1635145" cy="16805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325285" y="4116043"/>
              <a:ext cx="1635145" cy="1680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127763" y="4134267"/>
            <a:ext cx="2285303" cy="1637123"/>
            <a:chOff x="2127763" y="4134267"/>
            <a:chExt cx="2285303" cy="1637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2127763" y="4134267"/>
              <a:ext cx="2285303" cy="16371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3928387" y="4261744"/>
            <a:ext cx="1981316" cy="1389126"/>
            <a:chOff x="13928387" y="4261744"/>
            <a:chExt cx="1981316" cy="13891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928387" y="4261744"/>
              <a:ext cx="1981316" cy="138912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214837" y="3977751"/>
            <a:ext cx="3408417" cy="5355583"/>
            <a:chOff x="13214837" y="3977751"/>
            <a:chExt cx="3408417" cy="5355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214837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14572" y="5906220"/>
            <a:ext cx="2019048" cy="4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494995" y="0"/>
            <a:ext cx="19479528" cy="2514286"/>
            <a:chOff x="-494995" y="0"/>
            <a:chExt cx="19479528" cy="25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494995" y="0"/>
              <a:ext cx="19479528" cy="25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9485" y="320883"/>
            <a:ext cx="6295238" cy="20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090859" y="795242"/>
            <a:ext cx="2600000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904762" y="3977751"/>
            <a:ext cx="3408417" cy="5355583"/>
            <a:chOff x="1904762" y="3977751"/>
            <a:chExt cx="3408417" cy="53555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04762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373372" y="6766039"/>
            <a:ext cx="2419048" cy="10857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311391" y="5906220"/>
            <a:ext cx="2047619" cy="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429125" y="3977751"/>
            <a:ext cx="3408417" cy="5355583"/>
            <a:chOff x="7429125" y="3977751"/>
            <a:chExt cx="3408417" cy="5355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429125" y="3977751"/>
              <a:ext cx="3408417" cy="5355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635125" y="5906220"/>
            <a:ext cx="2200000" cy="47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718553" y="6617449"/>
            <a:ext cx="2809524" cy="20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643525" y="6617449"/>
            <a:ext cx="2438095" cy="20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770534" y="4120039"/>
            <a:ext cx="1703917" cy="1665578"/>
            <a:chOff x="2770534" y="4120039"/>
            <a:chExt cx="1703917" cy="16655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770534" y="4120039"/>
              <a:ext cx="1703917" cy="16655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431348" y="4158965"/>
            <a:ext cx="1626839" cy="1626652"/>
            <a:chOff x="8431348" y="4158965"/>
            <a:chExt cx="1626839" cy="16266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8431348" y="4158965"/>
              <a:ext cx="1626839" cy="1626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3966820" y="4184698"/>
            <a:ext cx="1904450" cy="1536259"/>
            <a:chOff x="13966820" y="4184698"/>
            <a:chExt cx="1904450" cy="15362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3966820" y="4184698"/>
              <a:ext cx="1904450" cy="153625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77</ep:Words>
  <ep:PresentationFormat>On-screen Show (4:3)</ep:PresentationFormat>
  <ep:Paragraphs>18</ep:Paragraphs>
  <ep:Slides>27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How did we  create a dataset? (1)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2021-02-05T01:19:02.000</dcterms:created>
  <dc:creator>officegen</dc:creator>
  <cp:lastModifiedBy>sarah</cp:lastModifiedBy>
  <dcterms:modified xsi:type="dcterms:W3CDTF">2021-02-04T23:54:52.986</dcterms:modified>
  <cp:revision>10</cp:revision>
  <cp:version>1000.0000.01</cp:version>
</cp:coreProperties>
</file>